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20" Type="http://schemas.openxmlformats.org/officeDocument/2006/relationships/image" Target="../media/image32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958" y="1600040"/>
            <a:ext cx="4614200" cy="8323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65838" y="3139491"/>
            <a:ext cx="21646657" cy="3569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06435" y="6289529"/>
            <a:ext cx="22347187" cy="12541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9640" y="9245183"/>
            <a:ext cx="4725019" cy="832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5381263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957" y="9115673"/>
            <a:ext cx="10807519" cy="1000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300733"/>
            <a:ext cx="16633896" cy="5796528"/>
            <a:chOff x="825909" y="3300733"/>
            <a:chExt cx="16633896" cy="5796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300733"/>
              <a:ext cx="16633896" cy="5796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5038872" cy="11728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89340"/>
            <a:ext cx="16602559" cy="5807921"/>
            <a:chOff x="857247" y="3289340"/>
            <a:chExt cx="16602559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289340"/>
              <a:ext cx="16602559" cy="5807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2983796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4771391"/>
            <a:ext cx="16665198" cy="4461497"/>
            <a:chOff x="825909" y="4771391"/>
            <a:chExt cx="16665198" cy="4461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4771391"/>
              <a:ext cx="16665198" cy="44614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403" y="9048049"/>
            <a:ext cx="5366851" cy="1127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149" y="3547155"/>
            <a:ext cx="15092172" cy="1418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6095120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652706"/>
            <a:ext cx="16602559" cy="5764990"/>
            <a:chOff x="857247" y="3652706"/>
            <a:chExt cx="16602559" cy="5764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652706"/>
              <a:ext cx="16602559" cy="57649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656" y="9331980"/>
            <a:ext cx="6686042" cy="10215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6412549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16633896" cy="5807713"/>
            <a:chOff x="825909" y="3652706"/>
            <a:chExt cx="16633896" cy="5807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652706"/>
              <a:ext cx="16633896" cy="58077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3495" y="9303520"/>
            <a:ext cx="9827272" cy="12864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583" y="2564546"/>
            <a:ext cx="9876311" cy="1100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247" y="3284836"/>
            <a:ext cx="16602559" cy="6175583"/>
            <a:chOff x="857247" y="3284836"/>
            <a:chExt cx="16602559" cy="617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284836"/>
              <a:ext cx="16602559" cy="617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2528" y="3313652"/>
            <a:ext cx="1696143" cy="8095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6890" y="3313652"/>
            <a:ext cx="1705667" cy="8095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9376" y="3356376"/>
            <a:ext cx="1576734" cy="8095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08795" y="3313652"/>
            <a:ext cx="1724715" cy="8095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33176" y="3356376"/>
            <a:ext cx="1705667" cy="8095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2528" y="5401938"/>
            <a:ext cx="1724715" cy="8095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49614" y="5401938"/>
            <a:ext cx="1724715" cy="8095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0928" y="5401938"/>
            <a:ext cx="1734239" cy="8095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18890" y="5401938"/>
            <a:ext cx="1557686" cy="8095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33176" y="5401938"/>
            <a:ext cx="1734239" cy="8095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2586" y="7455586"/>
            <a:ext cx="1548162" cy="809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49614" y="7455586"/>
            <a:ext cx="1705667" cy="809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10928" y="7455586"/>
            <a:ext cx="1734239" cy="8095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51557" y="7455586"/>
            <a:ext cx="1724715" cy="8095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33176" y="7455586"/>
            <a:ext cx="1715191" cy="8095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6194864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74263"/>
            <a:ext cx="6878853" cy="5812416"/>
            <a:chOff x="825909" y="3274263"/>
            <a:chExt cx="6878853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74263"/>
              <a:ext cx="6878853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5999" y="7272009"/>
            <a:ext cx="8819708" cy="1579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3930" y="3284845"/>
            <a:ext cx="9045875" cy="1296107"/>
            <a:chOff x="8413930" y="3284845"/>
            <a:chExt cx="9045875" cy="1296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3930" y="3284845"/>
              <a:ext cx="9045875" cy="1296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317" y="6216186"/>
            <a:ext cx="636644" cy="636644"/>
            <a:chOff x="256317" y="6216186"/>
            <a:chExt cx="636644" cy="636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317" y="6216186"/>
              <a:ext cx="636644" cy="6366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60066" y="4507447"/>
            <a:ext cx="8746489" cy="8444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34524" y="5348667"/>
            <a:ext cx="6660318" cy="1262028"/>
            <a:chOff x="8834524" y="5348667"/>
            <a:chExt cx="6660318" cy="12620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4524" y="5348667"/>
              <a:ext cx="6660318" cy="126202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73399" y="6549571"/>
            <a:ext cx="6756394" cy="10238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1851"/>
            <a:ext cx="10146501" cy="1172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7195314"/>
            <a:ext cx="4609524" cy="2265105"/>
            <a:chOff x="825909" y="7195314"/>
            <a:chExt cx="4609524" cy="2265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7195314"/>
              <a:ext cx="4609524" cy="2265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4199170"/>
            <a:ext cx="4609524" cy="2265105"/>
            <a:chOff x="825909" y="4199170"/>
            <a:chExt cx="4609524" cy="2265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4199170"/>
              <a:ext cx="4609524" cy="2265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042" y="3534810"/>
            <a:ext cx="5618641" cy="10317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603" y="6530954"/>
            <a:ext cx="5324032" cy="1031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3458" y="4492324"/>
            <a:ext cx="5988073" cy="3421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8705" y="3706275"/>
            <a:ext cx="5818269" cy="5754144"/>
            <a:chOff x="5528705" y="3706275"/>
            <a:chExt cx="5818269" cy="57541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8705" y="3706275"/>
              <a:ext cx="5818269" cy="5754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1539" y="6983781"/>
            <a:ext cx="5282042" cy="211534"/>
            <a:chOff x="5881539" y="6983781"/>
            <a:chExt cx="5282042" cy="2115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1539" y="6983781"/>
              <a:ext cx="5282042" cy="211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6343930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3310840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90559"/>
            <a:ext cx="7013877" cy="5812416"/>
            <a:chOff x="825909" y="3290559"/>
            <a:chExt cx="7013877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90559"/>
              <a:ext cx="7013877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7399" y="4424094"/>
            <a:ext cx="10569385" cy="32326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8943569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3310840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84845"/>
            <a:ext cx="9130958" cy="5812416"/>
            <a:chOff x="825909" y="3284845"/>
            <a:chExt cx="9130958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84845"/>
              <a:ext cx="9130958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0637" y="3700866"/>
            <a:ext cx="8225813" cy="3979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2016" y="5426506"/>
            <a:ext cx="1808714" cy="1174295"/>
            <a:chOff x="5872016" y="5426506"/>
            <a:chExt cx="1808714" cy="1174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016" y="5426506"/>
              <a:ext cx="1808714" cy="1174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4184" y="2419365"/>
            <a:ext cx="2272101" cy="11936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156" y="652290"/>
            <a:ext cx="2881097" cy="19427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4184" y="3597584"/>
            <a:ext cx="3020616" cy="11936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3708" y="4636156"/>
            <a:ext cx="2112282" cy="12414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3708" y="7988784"/>
            <a:ext cx="2112282" cy="12509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3708" y="5799460"/>
            <a:ext cx="3531073" cy="1231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64211" y="344469"/>
            <a:ext cx="9123619" cy="8285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43708" y="6902118"/>
            <a:ext cx="3856911" cy="1241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7728" y="1981409"/>
            <a:ext cx="1542162" cy="19491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7728" y="3093509"/>
            <a:ext cx="1551686" cy="19491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6389" y="4227243"/>
            <a:ext cx="1551686" cy="19491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6389" y="5364643"/>
            <a:ext cx="1561210" cy="19491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6389" y="6508452"/>
            <a:ext cx="1551686" cy="1949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6389" y="7614157"/>
            <a:ext cx="1551686" cy="19491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8943568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6252"/>
            <a:ext cx="3133145" cy="18856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1951" y="3397637"/>
            <a:ext cx="8124042" cy="4579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366129"/>
            <a:ext cx="9003266" cy="5731132"/>
            <a:chOff x="825909" y="3366129"/>
            <a:chExt cx="9003266" cy="57311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366129"/>
              <a:ext cx="9003266" cy="5731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2016" y="5479306"/>
            <a:ext cx="1519173" cy="1046729"/>
            <a:chOff x="5872016" y="5479306"/>
            <a:chExt cx="1519173" cy="1046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016" y="5479306"/>
              <a:ext cx="1519173" cy="1046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059" y="2546488"/>
            <a:ext cx="10384075" cy="1147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6252"/>
            <a:ext cx="3133145" cy="18856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190457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9479" y="3359152"/>
            <a:ext cx="6018153" cy="57646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482819"/>
            <a:ext cx="10831234" cy="5614442"/>
            <a:chOff x="825909" y="3482819"/>
            <a:chExt cx="10831234" cy="56144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482819"/>
              <a:ext cx="10831234" cy="56144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11296635" cy="11728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4292516"/>
            <a:ext cx="16633896" cy="2596670"/>
            <a:chOff x="825909" y="4292516"/>
            <a:chExt cx="16633896" cy="25966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4292516"/>
              <a:ext cx="16633896" cy="25966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451" y="3629758"/>
            <a:ext cx="2856908" cy="9787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869" y="7182755"/>
            <a:ext cx="7415936" cy="1594080"/>
            <a:chOff x="10043869" y="7182755"/>
            <a:chExt cx="7415936" cy="15940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869" y="7182755"/>
              <a:ext cx="7415936" cy="15940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355" y="7062123"/>
            <a:ext cx="9442270" cy="21071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3" y="2538603"/>
            <a:ext cx="4182596" cy="11760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302297"/>
            <a:ext cx="5935892" cy="5794965"/>
            <a:chOff x="857247" y="3302297"/>
            <a:chExt cx="5935892" cy="57949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302297"/>
              <a:ext cx="5935892" cy="57949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3823" y="4629052"/>
            <a:ext cx="11855423" cy="2642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2295" y="8238601"/>
            <a:ext cx="780844" cy="160050"/>
            <a:chOff x="6012295" y="8238601"/>
            <a:chExt cx="780844" cy="1600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2295" y="8238601"/>
              <a:ext cx="780844" cy="160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2295" y="8606058"/>
            <a:ext cx="780844" cy="160050"/>
            <a:chOff x="6012295" y="8606058"/>
            <a:chExt cx="780844" cy="160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2295" y="8606058"/>
              <a:ext cx="780844" cy="160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2295" y="8924513"/>
            <a:ext cx="780844" cy="160050"/>
            <a:chOff x="6012295" y="8924513"/>
            <a:chExt cx="780844" cy="1600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2295" y="8924513"/>
              <a:ext cx="780844" cy="160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13252445" cy="11728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89340"/>
            <a:ext cx="11231234" cy="5807921"/>
            <a:chOff x="825909" y="3289340"/>
            <a:chExt cx="11231234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89340"/>
              <a:ext cx="11231234" cy="5807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1923" y="3187771"/>
            <a:ext cx="5654232" cy="59667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864" y="2143636"/>
            <a:ext cx="17573492" cy="117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34823"/>
            <a:ext cx="5767802" cy="18475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900758"/>
            <a:ext cx="9850281" cy="6196503"/>
            <a:chOff x="857247" y="2900758"/>
            <a:chExt cx="9850281" cy="61965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900758"/>
              <a:ext cx="9850281" cy="6196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684" y="3249691"/>
            <a:ext cx="9818845" cy="864594"/>
            <a:chOff x="888684" y="3249691"/>
            <a:chExt cx="9818845" cy="8645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684" y="3249691"/>
              <a:ext cx="9818845" cy="8645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8180" y="3581485"/>
            <a:ext cx="7920403" cy="50429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33117"/>
            <a:ext cx="5830883" cy="11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34823"/>
            <a:ext cx="5767802" cy="18475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6304" y="3186580"/>
            <a:ext cx="5653936" cy="5978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302305"/>
            <a:ext cx="11085610" cy="5794956"/>
            <a:chOff x="857247" y="3302305"/>
            <a:chExt cx="11085610" cy="5794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302305"/>
              <a:ext cx="11085610" cy="5794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9101" y="3971038"/>
            <a:ext cx="2901799" cy="14286"/>
            <a:chOff x="7699101" y="3971038"/>
            <a:chExt cx="290179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699101" y="397103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9101" y="7601124"/>
            <a:ext cx="2901799" cy="14286"/>
            <a:chOff x="7699101" y="7601124"/>
            <a:chExt cx="290179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699101" y="7601124"/>
              <a:ext cx="2901799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9790" y="9368354"/>
            <a:ext cx="8482926" cy="693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734833"/>
            <a:ext cx="5767800" cy="18475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950" y="2155603"/>
            <a:ext cx="8867208" cy="34201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0327" y="2155603"/>
            <a:ext cx="8806608" cy="28048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950" y="5562546"/>
            <a:ext cx="8898665" cy="34201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9850" y="5517308"/>
            <a:ext cx="8877589" cy="39567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734833"/>
            <a:ext cx="5767800" cy="1847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99101" y="3971038"/>
            <a:ext cx="2901799" cy="14286"/>
            <a:chOff x="7699101" y="3971038"/>
            <a:chExt cx="2901799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699101" y="397103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9101" y="7601124"/>
            <a:ext cx="2901799" cy="14286"/>
            <a:chOff x="7699101" y="7601124"/>
            <a:chExt cx="2901799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99101" y="7601124"/>
              <a:ext cx="2901799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5909" y="2329662"/>
            <a:ext cx="8316948" cy="3402847"/>
            <a:chOff x="825909" y="2329662"/>
            <a:chExt cx="8316948" cy="34028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909" y="2329662"/>
              <a:ext cx="8316948" cy="34028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2291567"/>
            <a:ext cx="8209524" cy="3402847"/>
            <a:chOff x="9142857" y="2291567"/>
            <a:chExt cx="8209524" cy="34028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2291567"/>
              <a:ext cx="8209524" cy="34028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247" y="5694414"/>
            <a:ext cx="8285610" cy="3364752"/>
            <a:chOff x="857247" y="5694414"/>
            <a:chExt cx="8285610" cy="33647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7247" y="5694414"/>
              <a:ext cx="8285610" cy="33647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5694414"/>
            <a:ext cx="8316948" cy="3402847"/>
            <a:chOff x="9142857" y="5694414"/>
            <a:chExt cx="8316948" cy="3402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5694414"/>
              <a:ext cx="8316948" cy="3402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13679" y="2137512"/>
            <a:ext cx="1366192" cy="8126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40656" y="5615703"/>
            <a:ext cx="1905906" cy="8126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76652" y="2198469"/>
            <a:ext cx="1905906" cy="81263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52812" y="5615703"/>
            <a:ext cx="1950963" cy="8126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4305739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8328"/>
            <a:ext cx="3310801" cy="1733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745" y="344469"/>
            <a:ext cx="9390496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89340"/>
            <a:ext cx="8915621" cy="5807921"/>
            <a:chOff x="857247" y="3289340"/>
            <a:chExt cx="8915621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289340"/>
              <a:ext cx="8915621" cy="5807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8479" y="4760346"/>
            <a:ext cx="8004263" cy="2452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709728"/>
            <a:ext cx="3180762" cy="18752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6519"/>
            <a:ext cx="1542162" cy="1949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6136" y="344469"/>
            <a:ext cx="9132172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948906"/>
            <a:ext cx="6252311" cy="4921832"/>
            <a:chOff x="825909" y="3948906"/>
            <a:chExt cx="6252311" cy="49218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3948906"/>
              <a:ext cx="6252311" cy="4921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2355755"/>
            <a:ext cx="6252311" cy="1593151"/>
            <a:chOff x="825909" y="2355755"/>
            <a:chExt cx="6252311" cy="159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355755"/>
              <a:ext cx="6252311" cy="159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8377" y="2391580"/>
            <a:ext cx="5684235" cy="1481135"/>
            <a:chOff x="11288377" y="2391580"/>
            <a:chExt cx="5684235" cy="1481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88377" y="2391580"/>
              <a:ext cx="5684235" cy="1481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8377" y="3948906"/>
            <a:ext cx="6171429" cy="4836620"/>
            <a:chOff x="11288377" y="3948906"/>
            <a:chExt cx="6171429" cy="4836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8377" y="3948906"/>
              <a:ext cx="6171429" cy="4836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03848" y="3848000"/>
            <a:ext cx="4534089" cy="46352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33118"/>
            <a:ext cx="6605358" cy="11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8328"/>
            <a:ext cx="3310801" cy="1733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745" y="344469"/>
            <a:ext cx="9390496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9063" y="4232031"/>
            <a:ext cx="7367144" cy="3362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89340"/>
            <a:ext cx="9074136" cy="5807921"/>
            <a:chOff x="857247" y="3289340"/>
            <a:chExt cx="9074136" cy="580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289340"/>
              <a:ext cx="9074136" cy="5807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6298997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3659848"/>
            <a:ext cx="16633896" cy="3192599"/>
            <a:chOff x="825909" y="3659848"/>
            <a:chExt cx="16633896" cy="3192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659848"/>
              <a:ext cx="16633896" cy="31925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832" y="6724009"/>
            <a:ext cx="4873765" cy="1021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3787549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8" y="2691210"/>
            <a:ext cx="7541049" cy="975782"/>
            <a:chOff x="9142858" y="2691210"/>
            <a:chExt cx="7541049" cy="9757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5156" y="2540327"/>
              <a:ext cx="2993320" cy="118030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142858" y="3652706"/>
              <a:ext cx="7541049" cy="14286"/>
              <a:chOff x="9142858" y="3652706"/>
              <a:chExt cx="7541049" cy="142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8" y="3652706"/>
                <a:ext cx="7541049" cy="142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25909" y="3844962"/>
            <a:ext cx="6171429" cy="4997673"/>
            <a:chOff x="825909" y="3844962"/>
            <a:chExt cx="6171429" cy="49976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909" y="3844962"/>
              <a:ext cx="6171429" cy="49976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00134" y="3844962"/>
            <a:ext cx="6171429" cy="4997673"/>
            <a:chOff x="9100134" y="3844962"/>
            <a:chExt cx="6171429" cy="49976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00134" y="3844962"/>
              <a:ext cx="6171429" cy="4997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3031415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4834" y="2561735"/>
            <a:ext cx="4903315" cy="1087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247" y="3828571"/>
            <a:ext cx="5489456" cy="5238095"/>
            <a:chOff x="857247" y="3828571"/>
            <a:chExt cx="5489456" cy="52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247" y="3828571"/>
              <a:ext cx="5489456" cy="5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33118"/>
            <a:ext cx="2574035" cy="11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3823043"/>
            <a:ext cx="7541049" cy="3194913"/>
            <a:chOff x="825909" y="3823043"/>
            <a:chExt cx="7541049" cy="31949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823043"/>
              <a:ext cx="7541049" cy="31949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3439" y="7016478"/>
            <a:ext cx="7958432" cy="2067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7173" y="7607041"/>
            <a:ext cx="718521" cy="718521"/>
            <a:chOff x="4237173" y="7607041"/>
            <a:chExt cx="718521" cy="718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4237173" y="7607041"/>
              <a:ext cx="718521" cy="718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400297"/>
            <a:ext cx="5737901" cy="6432021"/>
            <a:chOff x="9142857" y="2400297"/>
            <a:chExt cx="5737901" cy="64320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400297"/>
              <a:ext cx="5737901" cy="6432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57" y="2400297"/>
            <a:ext cx="1720379" cy="6432021"/>
            <a:chOff x="13142857" y="2400297"/>
            <a:chExt cx="1720379" cy="64320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2857" y="2400297"/>
              <a:ext cx="1720379" cy="6432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4232"/>
            <a:ext cx="6201654" cy="11728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500325"/>
            <a:ext cx="16633896" cy="4756818"/>
            <a:chOff x="825909" y="3500325"/>
            <a:chExt cx="16633896" cy="4756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500325"/>
              <a:ext cx="16633896" cy="4756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0884" y="8265828"/>
            <a:ext cx="12943955" cy="1503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448" y="7721344"/>
            <a:ext cx="535798" cy="535798"/>
            <a:chOff x="321448" y="7721344"/>
            <a:chExt cx="535798" cy="5357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448" y="7721344"/>
              <a:ext cx="535798" cy="535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48" y="5057410"/>
            <a:ext cx="535798" cy="535798"/>
            <a:chOff x="321448" y="5057410"/>
            <a:chExt cx="535798" cy="5357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448" y="5057410"/>
              <a:ext cx="535798" cy="535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448" y="6822395"/>
            <a:ext cx="535798" cy="535798"/>
            <a:chOff x="321448" y="6822395"/>
            <a:chExt cx="535798" cy="5357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448" y="6822395"/>
              <a:ext cx="535798" cy="535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6201654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447619"/>
            <a:ext cx="16633896" cy="5649642"/>
            <a:chOff x="825909" y="3447619"/>
            <a:chExt cx="16633896" cy="56496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447619"/>
              <a:ext cx="16633896" cy="56496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689" y="8963413"/>
            <a:ext cx="10599233" cy="15468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2023-08-21T14:20:02Z</dcterms:created>
  <dcterms:modified xsi:type="dcterms:W3CDTF">2023-08-21T14:20:02Z</dcterms:modified>
</cp:coreProperties>
</file>